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9797-84C1-471D-BD39-465699CE38DA}" type="datetimeFigureOut">
              <a:rPr lang="en-CA" smtClean="0"/>
              <a:t>28/01/2012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4C3CE-3EAC-4F7E-92BF-2831585B64E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9797-84C1-471D-BD39-465699CE38DA}" type="datetimeFigureOut">
              <a:rPr lang="en-CA" smtClean="0"/>
              <a:t>28/01/2012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4C3CE-3EAC-4F7E-92BF-2831585B64E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9797-84C1-471D-BD39-465699CE38DA}" type="datetimeFigureOut">
              <a:rPr lang="en-CA" smtClean="0"/>
              <a:t>28/01/2012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4C3CE-3EAC-4F7E-92BF-2831585B64E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9797-84C1-471D-BD39-465699CE38DA}" type="datetimeFigureOut">
              <a:rPr lang="en-CA" smtClean="0"/>
              <a:t>28/01/2012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4C3CE-3EAC-4F7E-92BF-2831585B64E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9797-84C1-471D-BD39-465699CE38DA}" type="datetimeFigureOut">
              <a:rPr lang="en-CA" smtClean="0"/>
              <a:t>28/01/2012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4C3CE-3EAC-4F7E-92BF-2831585B64E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9797-84C1-471D-BD39-465699CE38DA}" type="datetimeFigureOut">
              <a:rPr lang="en-CA" smtClean="0"/>
              <a:t>28/01/2012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4C3CE-3EAC-4F7E-92BF-2831585B64E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9797-84C1-471D-BD39-465699CE38DA}" type="datetimeFigureOut">
              <a:rPr lang="en-CA" smtClean="0"/>
              <a:t>28/01/2012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4C3CE-3EAC-4F7E-92BF-2831585B64E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9797-84C1-471D-BD39-465699CE38DA}" type="datetimeFigureOut">
              <a:rPr lang="en-CA" smtClean="0"/>
              <a:t>28/01/2012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4C3CE-3EAC-4F7E-92BF-2831585B64E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9797-84C1-471D-BD39-465699CE38DA}" type="datetimeFigureOut">
              <a:rPr lang="en-CA" smtClean="0"/>
              <a:t>28/01/2012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4C3CE-3EAC-4F7E-92BF-2831585B64E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9797-84C1-471D-BD39-465699CE38DA}" type="datetimeFigureOut">
              <a:rPr lang="en-CA" smtClean="0"/>
              <a:t>28/01/2012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4C3CE-3EAC-4F7E-92BF-2831585B64E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9797-84C1-471D-BD39-465699CE38DA}" type="datetimeFigureOut">
              <a:rPr lang="en-CA" smtClean="0"/>
              <a:t>28/01/2012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4C3CE-3EAC-4F7E-92BF-2831585B64E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19797-84C1-471D-BD39-465699CE38DA}" type="datetimeFigureOut">
              <a:rPr lang="en-CA" smtClean="0"/>
              <a:t>28/01/2012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4C3CE-3EAC-4F7E-92BF-2831585B64ED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9144000" cy="4963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1470025"/>
          </a:xfrm>
        </p:spPr>
        <p:txBody>
          <a:bodyPr/>
          <a:lstStyle/>
          <a:p>
            <a:r>
              <a:rPr lang="en-CA" dirty="0" smtClean="0"/>
              <a:t>Pedagogy of the Oppressed 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908720"/>
            <a:ext cx="6400800" cy="1752600"/>
          </a:xfrm>
        </p:spPr>
        <p:txBody>
          <a:bodyPr/>
          <a:lstStyle/>
          <a:p>
            <a:r>
              <a:rPr lang="en-CA" dirty="0" smtClean="0">
                <a:solidFill>
                  <a:schemeClr val="tx1"/>
                </a:solidFill>
              </a:rPr>
              <a:t>Chapter 4: Are We There Yet?</a:t>
            </a:r>
            <a:endParaRPr lang="en-C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14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9144000" cy="55172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Organization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6256" y="6105053"/>
            <a:ext cx="1522512" cy="7529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b="1" dirty="0" smtClean="0"/>
              <a:t>P 177/8</a:t>
            </a:r>
            <a:endParaRPr lang="en-CA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281262"/>
            <a:ext cx="9112520" cy="557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Cultural Synthesis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730008" y="6276453"/>
            <a:ext cx="1954560" cy="680939"/>
          </a:xfrm>
        </p:spPr>
        <p:txBody>
          <a:bodyPr/>
          <a:lstStyle/>
          <a:p>
            <a:pPr>
              <a:buNone/>
            </a:pPr>
            <a:r>
              <a:rPr lang="en-CA" b="1" dirty="0" smtClean="0"/>
              <a:t>P 181</a:t>
            </a:r>
            <a:endParaRPr lang="en-CA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Concluding Thoughts</a:t>
            </a:r>
            <a:endParaRPr lang="en-CA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556792"/>
            <a:ext cx="291099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556792"/>
            <a:ext cx="2646293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556792"/>
            <a:ext cx="285750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653136"/>
            <a:ext cx="8424936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280920" cy="6309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Praxis</a:t>
            </a:r>
            <a:endParaRPr lang="en-C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Theory of Revolutionary Action</a:t>
            </a:r>
            <a:br>
              <a:rPr lang="en-CA" dirty="0" smtClean="0"/>
            </a:br>
            <a:r>
              <a:rPr lang="en-CA" dirty="0" err="1" smtClean="0"/>
              <a:t>vs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Theory of Oppressive Action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2348880"/>
            <a:ext cx="849694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/>
          </a:bodyPr>
          <a:lstStyle/>
          <a:p>
            <a:r>
              <a:rPr lang="en-CA" dirty="0" err="1" smtClean="0"/>
              <a:t>Antidialogical</a:t>
            </a:r>
            <a:r>
              <a:rPr lang="en-CA" dirty="0" smtClean="0"/>
              <a:t> Action</a:t>
            </a:r>
            <a:br>
              <a:rPr lang="en-CA" dirty="0" smtClean="0"/>
            </a:br>
            <a:r>
              <a:rPr lang="en-CA" dirty="0" err="1" smtClean="0"/>
              <a:t>vs</a:t>
            </a:r>
            <a:r>
              <a:rPr lang="en-CA" dirty="0" smtClean="0"/>
              <a:t> </a:t>
            </a:r>
            <a:br>
              <a:rPr lang="en-CA" dirty="0" smtClean="0"/>
            </a:br>
            <a:r>
              <a:rPr lang="en-CA" dirty="0" smtClean="0"/>
              <a:t>Dialogical Action</a:t>
            </a:r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0928"/>
            <a:ext cx="4698183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636912"/>
            <a:ext cx="4299808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024" y="1340768"/>
            <a:ext cx="8820472" cy="5332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Conquest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5504" y="5988421"/>
            <a:ext cx="1343000" cy="824955"/>
          </a:xfrm>
        </p:spPr>
        <p:txBody>
          <a:bodyPr/>
          <a:lstStyle/>
          <a:p>
            <a:pPr>
              <a:buNone/>
            </a:pPr>
            <a:r>
              <a:rPr lang="en-CA" b="1" dirty="0" smtClean="0"/>
              <a:t>P 139</a:t>
            </a:r>
            <a:endParaRPr lang="en-CA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509120"/>
            <a:ext cx="727280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Divide and Rule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8344" y="5916413"/>
            <a:ext cx="1296144" cy="752947"/>
          </a:xfrm>
        </p:spPr>
        <p:txBody>
          <a:bodyPr/>
          <a:lstStyle/>
          <a:p>
            <a:pPr>
              <a:buNone/>
            </a:pPr>
            <a:r>
              <a:rPr lang="en-CA" b="1" dirty="0" smtClean="0"/>
              <a:t>P 144</a:t>
            </a:r>
            <a:endParaRPr lang="en-CA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4229913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268760"/>
            <a:ext cx="432048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412776"/>
            <a:ext cx="4427984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1412776"/>
            <a:ext cx="4572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Manipulation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4328" y="5844405"/>
            <a:ext cx="1440160" cy="896963"/>
          </a:xfrm>
        </p:spPr>
        <p:txBody>
          <a:bodyPr/>
          <a:lstStyle/>
          <a:p>
            <a:pPr>
              <a:buNone/>
            </a:pPr>
            <a:r>
              <a:rPr lang="en-CA" b="1" dirty="0" smtClean="0"/>
              <a:t>P 149 </a:t>
            </a:r>
            <a:endParaRPr lang="en-CA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5505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Cultural Invasion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8304" y="6177061"/>
            <a:ext cx="1522512" cy="680939"/>
          </a:xfrm>
        </p:spPr>
        <p:txBody>
          <a:bodyPr/>
          <a:lstStyle/>
          <a:p>
            <a:pPr>
              <a:buNone/>
            </a:pPr>
            <a:r>
              <a:rPr lang="en-CA" b="1" dirty="0" smtClean="0"/>
              <a:t>P 153</a:t>
            </a:r>
            <a:endParaRPr lang="en-CA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45024"/>
            <a:ext cx="9144000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en-CA" dirty="0" smtClean="0"/>
              <a:t>Co-operation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1488" y="6137920"/>
            <a:ext cx="1522512" cy="720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b="1" dirty="0" smtClean="0"/>
              <a:t>P 168</a:t>
            </a:r>
            <a:endParaRPr lang="en-CA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9144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94045"/>
            <a:ext cx="9144000" cy="546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en-CA" dirty="0" smtClean="0"/>
              <a:t>Unity for Liberation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4368" y="6177061"/>
            <a:ext cx="1522512" cy="680939"/>
          </a:xfrm>
        </p:spPr>
        <p:txBody>
          <a:bodyPr/>
          <a:lstStyle/>
          <a:p>
            <a:pPr>
              <a:buNone/>
            </a:pPr>
            <a:r>
              <a:rPr lang="en-CA" b="1" dirty="0" smtClean="0"/>
              <a:t>P 172</a:t>
            </a:r>
            <a:endParaRPr lang="en-CA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51</Words>
  <Application>Microsoft Office PowerPoint</Application>
  <PresentationFormat>On-screen Show (4:3)</PresentationFormat>
  <Paragraphs>22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Pedagogy of the Oppressed </vt:lpstr>
      <vt:lpstr>Theory of Revolutionary Action vs Theory of Oppressive Action</vt:lpstr>
      <vt:lpstr>Antidialogical Action vs  Dialogical Action</vt:lpstr>
      <vt:lpstr>Conquest</vt:lpstr>
      <vt:lpstr>Divide and Rule</vt:lpstr>
      <vt:lpstr>Manipulation</vt:lpstr>
      <vt:lpstr>Cultural Invasion</vt:lpstr>
      <vt:lpstr>Co-operation</vt:lpstr>
      <vt:lpstr>Unity for Liberation</vt:lpstr>
      <vt:lpstr>Organization</vt:lpstr>
      <vt:lpstr>Cultural Synthesis</vt:lpstr>
      <vt:lpstr>Concluding Thoughts</vt:lpstr>
      <vt:lpstr>Praxis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Pedagogy of the Oppressed</dc:title>
  <dc:creator>phdsteve</dc:creator>
  <cp:lastModifiedBy>phdsteve</cp:lastModifiedBy>
  <cp:revision>7</cp:revision>
  <dcterms:created xsi:type="dcterms:W3CDTF">2012-01-29T02:31:23Z</dcterms:created>
  <dcterms:modified xsi:type="dcterms:W3CDTF">2012-01-29T03:40:27Z</dcterms:modified>
</cp:coreProperties>
</file>